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</p:sldIdLst>
  <p:sldSz cx="24384000" cy="13716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/>
    <p:restoredTop sz="96196" autoAdjust="0"/>
  </p:normalViewPr>
  <p:slideViewPr>
    <p:cSldViewPr>
      <p:cViewPr varScale="1">
        <p:scale>
          <a:sx n="51" d="100"/>
          <a:sy n="51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5B606B-256B-447A-99D4-BBD0B51A003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F4DB5-D931-46A9-886F-63377570885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9D2CEB-CDA9-4E28-93DB-144726FD25B9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3DA567-6420-4379-B6D4-17E65FF04D0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D01A1C-2C5C-427D-9D01-E2FA34F2270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9377A7B-9384-4634-BDAD-989FE2302E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CE66147-DA6E-4BA5-A9EB-D9246703B87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D731B7A-05C9-4739-AEC9-61F72A00DFA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AE1BF64-2891-4DAD-B1A9-24C64B6EF083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9BEC80A-48C8-421B-BCDF-682B5283028E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D190E74-CA21-405F-ABDE-ADC10A3DB47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9"/>
  <p:tag name="AS_OS" val="Unix 5.19.0.46"/>
  <p:tag name="AS_RELEASE_DATE" val="2022.03.14"/>
  <p:tag name="AS_TITLE" val="Aspose.Slides for .NET5"/>
  <p:tag name="AS_VERSION" val="2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Custom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Rick (MTA)</dc:creator>
  <cp:lastModifiedBy>Rodriguez, Rick (MTA)</cp:lastModifiedBy>
  <cp:revision>1</cp:revision>
  <cp:lastPrinted>2023-07-06T17:21:39Z</cp:lastPrinted>
  <dcterms:created xsi:type="dcterms:W3CDTF">2023-07-06T17:21:39Z</dcterms:created>
  <dcterms:modified xsi:type="dcterms:W3CDTF">2023-07-06T17:22:43Z</dcterms:modified>
</cp:coreProperties>
</file>